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68" r:id="rId15"/>
    <p:sldId id="269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6" d="100"/>
          <a:sy n="96" d="100"/>
        </p:scale>
        <p:origin x="-1066" y="-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90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279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96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916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322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7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96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37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583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112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69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FF32D-CE56-4DEA-8024-C270B9AF7FF2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10C02-F4DF-43AD-AB53-F414F9739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109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62000"/>
            <a:ext cx="7772400" cy="1470025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CSC312</a:t>
            </a:r>
            <a:br>
              <a:rPr lang="en-US" sz="4800" b="1" dirty="0" smtClean="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48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Theory of Automata</a:t>
            </a:r>
            <a:endParaRPr lang="en-US" sz="4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3048000"/>
            <a:ext cx="6400800" cy="609600"/>
          </a:xfrm>
        </p:spPr>
        <p:txBody>
          <a:bodyPr>
            <a:noAutofit/>
          </a:bodyPr>
          <a:lstStyle/>
          <a:p>
            <a:r>
              <a:rPr lang="en-US" sz="3600" b="1" i="1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Topic: Recursive Definition</a:t>
            </a:r>
            <a:endParaRPr lang="en-US" sz="36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96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600200"/>
            <a:ext cx="7464103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493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752600"/>
            <a:ext cx="792158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797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smtClean="0">
                <a:latin typeface="Cambria" panose="02040503050406030204" pitchFamily="18" charset="0"/>
                <a:ea typeface="Cambria" panose="02040503050406030204" pitchFamily="18" charset="0"/>
              </a:rPr>
              <a:t>Recursive Def. of language having odd number of X’s</a:t>
            </a:r>
            <a:endParaRPr lang="en-US" i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77" y="2743200"/>
            <a:ext cx="7672663" cy="1996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5137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766888"/>
            <a:ext cx="8229600" cy="3042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8693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7998976" cy="370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2229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smtClean="0">
                <a:latin typeface="Cambria" panose="02040503050406030204" pitchFamily="18" charset="0"/>
                <a:ea typeface="Cambria" panose="02040503050406030204" pitchFamily="18" charset="0"/>
              </a:rPr>
              <a:t>Recursive Def. of AE</a:t>
            </a:r>
            <a:endParaRPr lang="en-US" dirty="0"/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19200"/>
            <a:ext cx="7575550" cy="130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590800"/>
            <a:ext cx="7416800" cy="380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1591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1600200"/>
            <a:ext cx="7305285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0980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752600"/>
            <a:ext cx="8349038" cy="351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6324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20378"/>
            <a:ext cx="8229600" cy="3685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8574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39290"/>
            <a:ext cx="8229600" cy="3847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7878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Recursive definition</a:t>
            </a:r>
            <a:r>
              <a:rPr lang="en-US" dirty="0" smtClean="0">
                <a:latin typeface="Cambria" panose="02040503050406030204" pitchFamily="18" charset="0"/>
                <a:ea typeface="Cambria" panose="02040503050406030204" pitchFamily="18" charset="0"/>
              </a:rPr>
              <a:t> is a mathematical tool for defining sets.</a:t>
            </a:r>
          </a:p>
          <a:p>
            <a:pPr marL="0" indent="0">
              <a:buNone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 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recursive definition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is characteristically a three-step process.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US" dirty="0" smtClean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127139"/>
            <a:ext cx="7924800" cy="2892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822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 smtClean="0">
                <a:latin typeface="Cambria" panose="02040503050406030204" pitchFamily="18" charset="0"/>
                <a:ea typeface="Cambria" panose="02040503050406030204" pitchFamily="18" charset="0"/>
              </a:rPr>
              <a:t>Examples</a:t>
            </a:r>
            <a:endParaRPr lang="en-US" b="1" i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1600200"/>
            <a:ext cx="8220075" cy="4171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079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1295400"/>
            <a:ext cx="8107395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899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574800"/>
            <a:ext cx="8820150" cy="452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980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05" y="434975"/>
            <a:ext cx="8911895" cy="535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279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0" y="1108075"/>
            <a:ext cx="9018390" cy="422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647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05806"/>
            <a:ext cx="8229600" cy="4314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83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6801" y="1600200"/>
            <a:ext cx="6090397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0529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40</Words>
  <Application>Microsoft Office PowerPoint</Application>
  <PresentationFormat>On-screen Show (4:3)</PresentationFormat>
  <Paragraphs>8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CSC312 Theory of Automata</vt:lpstr>
      <vt:lpstr>PowerPoint Presentation</vt:lpstr>
      <vt:lpstr>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Recursive Def. of language having odd number of X’s</vt:lpstr>
      <vt:lpstr>PowerPoint Presentation</vt:lpstr>
      <vt:lpstr>PowerPoint Presentation</vt:lpstr>
      <vt:lpstr>Recursive Def. of AE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CSC312 Theory of Automata</dc:title>
  <dc:creator>Windows User</dc:creator>
  <cp:lastModifiedBy>Windows User</cp:lastModifiedBy>
  <cp:revision>13</cp:revision>
  <dcterms:created xsi:type="dcterms:W3CDTF">2021-02-03T09:43:36Z</dcterms:created>
  <dcterms:modified xsi:type="dcterms:W3CDTF">2021-02-03T10:39:15Z</dcterms:modified>
</cp:coreProperties>
</file>

<file path=docProps/thumbnail.jpeg>
</file>